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AF4D3-46BF-4E3A-B91E-B46F839F15FE}" v="2" dt="2024-01-16T09:19:51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3B49D-0577-48F8-AD5A-9877E675E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6CB1E-248C-4C0D-B00E-960E67273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D56DF-9173-414B-A634-79A85337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553-A221-4817-BCA3-30125B39AF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70AB3-7D72-49F3-86FF-82BE4AC8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E1D2F-6D87-4866-B88C-BF25855B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9EDE-3E4B-4942-9E09-DBA3C7112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504F-49AE-4DD1-BE2E-5A51E3B8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A6DB5-E831-4FC9-B295-23BD27419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3DB89-CDE7-4AE8-8AC4-6C45D493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553-A221-4817-BCA3-30125B39AF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D8DB6-0F37-44C1-84FD-AE27F138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0D21-4E20-4E7A-B317-4608443C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9EDE-3E4B-4942-9E09-DBA3C7112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1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033A2B-1658-4345-B12F-3440D2CD0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D8641-605B-462F-8E71-5489ACDB6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2E11C-A056-43E0-8681-D00C6DAE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553-A221-4817-BCA3-30125B39AF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5F1C0-BB9D-47B8-A30A-758A4033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D241-1187-4438-9570-7CC65A54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9EDE-3E4B-4942-9E09-DBA3C7112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7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CD1C-9DD3-4B81-B815-5B5C4F22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4F15B-4289-4835-AB93-9B8E53760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7ED0E-1079-4496-B62F-9F9BD304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553-A221-4817-BCA3-30125B39AF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5E3FE-94C1-44EC-B547-9D44B8B4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3D0B8-65AF-47FD-AA56-722512D9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9EDE-3E4B-4942-9E09-DBA3C7112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67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AFF7-0261-4B65-ACBE-BA11A9F7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23767-F3B2-45B4-983B-7159D81AA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6EEF-C982-4D07-8A1F-48EED833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553-A221-4817-BCA3-30125B39AF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5B8EB-AAD4-4F08-8D5D-86545A38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CC6D5-193F-4CD1-8BE9-BE537A3C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9EDE-3E4B-4942-9E09-DBA3C7112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8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3EA3-6675-4AC7-85B6-F81157D6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0490-DD3B-48B3-86E8-392559428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69F47-EFCB-4899-8A66-2B49CD254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9489B-6E3B-4E1D-BAED-C906F8C6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553-A221-4817-BCA3-30125B39AF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A6598-7FAF-444B-ABC9-28AE05E9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1EAC2-F926-474E-A11D-442486AA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9EDE-3E4B-4942-9E09-DBA3C7112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6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B51A-49C6-4626-9DAB-49335587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7B9C1-27A7-4E29-A784-87465A6E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491F4-510F-488F-A5CF-FBCF2635A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EC63B-DA34-468B-B095-D3E63CEA0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D59ED-6975-4555-8991-0C04B7309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4109B-C437-4527-B6CA-93CB5157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553-A221-4817-BCA3-30125B39AF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06B38F-F955-403A-99FB-5AD294E4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59F46-9BAC-419B-85C8-F21E49D7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9EDE-3E4B-4942-9E09-DBA3C7112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0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99EC-DCE4-4D45-9EAF-E2D0C835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C9BF7-70A9-4850-B20A-A009E57D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553-A221-4817-BCA3-30125B39AF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B035C-6057-46BE-A1B9-5F76768E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B2F50-030A-4B84-B141-80D073DE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9EDE-3E4B-4942-9E09-DBA3C7112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49A50-8454-4C23-BB83-ED0E6B1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553-A221-4817-BCA3-30125B39AF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BAAF2-5106-43D9-86FE-E7345C60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894CA-F396-4A17-BBDB-D2EF8E18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9EDE-3E4B-4942-9E09-DBA3C7112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0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4A26-C9FE-4177-B003-9B596ADE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18485-F2CD-4EA4-9AF4-F33855BDE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3F057-4CE5-44DC-8750-C431A303E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61DBC-0AFA-4686-862D-DC14B7A3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553-A221-4817-BCA3-30125B39AF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9FCB4-F344-45CC-98B8-EFBEF20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48232-9F00-48C8-88CE-4ECAED77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9EDE-3E4B-4942-9E09-DBA3C7112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15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8F97-6368-4486-B665-5576860B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FC48F5-D1CF-4952-B9D0-6A27CFBD7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8490-6C42-45F2-A26C-AE90FCFB9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BC82C-241C-4F07-A769-90775D95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553-A221-4817-BCA3-30125B39AF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0FD26-79C2-4A72-8B9F-A672C1CF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D6C3B-A96F-4102-B256-326AAFF6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9EDE-3E4B-4942-9E09-DBA3C7112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9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9380FA-9B69-4233-9032-9AC68B6C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58BCC-C9F4-41B3-9FCF-A3D0F4CFA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DC877-90BD-4642-92BF-FD9D852A4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8553-A221-4817-BCA3-30125B39AF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D44DF-AC56-4764-9EDD-02B253F6B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1EA29-A9C6-4A5B-8106-DDD388F7E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9EDE-3E4B-4942-9E09-DBA3C7112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9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1956-CEB2-4C48-8450-B3353C776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B9381-94E1-494A-9AA6-C8E747816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905EB-5F5D-4304-A97B-69FCCC93E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9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FA99-41F3-48B7-9E4B-BBC6A9BA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C495-124A-4DD5-9EA2-C12ABA380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60CC0-2C9D-4EC2-BCAB-187631FC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4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D2DA-07ED-4CEB-A436-293B8EA5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19C7-1D97-4EA8-9AA6-DCB71D1E7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F8B11-297B-4446-B549-ACD55533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7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57A5-C40C-494D-AF1B-F37DC2CC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0C394-8C21-4460-B51E-FE3F9C356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16C37-1C14-4AC1-9F66-99657BB74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3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9e3f07-31ab-45be-a345-8534b1ac0c69">
      <Terms xmlns="http://schemas.microsoft.com/office/infopath/2007/PartnerControls"/>
    </lcf76f155ced4ddcb4097134ff3c332f>
    <TaxCatchAll xmlns="f0a8d02b-2d38-4fe2-ab13-eb735b152d2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F160B1A62704DBDC0AC22B6FA6B46" ma:contentTypeVersion="18" ma:contentTypeDescription="Create a new document." ma:contentTypeScope="" ma:versionID="ded450a526fa82ec748b6d67928fe338">
  <xsd:schema xmlns:xsd="http://www.w3.org/2001/XMLSchema" xmlns:xs="http://www.w3.org/2001/XMLSchema" xmlns:p="http://schemas.microsoft.com/office/2006/metadata/properties" xmlns:ns2="179e3f07-31ab-45be-a345-8534b1ac0c69" xmlns:ns3="f0a8d02b-2d38-4fe2-ab13-eb735b152d23" targetNamespace="http://schemas.microsoft.com/office/2006/metadata/properties" ma:root="true" ma:fieldsID="e182644a736a1c2d9d2de85fb10e7ab6" ns2:_="" ns3:_="">
    <xsd:import namespace="179e3f07-31ab-45be-a345-8534b1ac0c69"/>
    <xsd:import namespace="f0a8d02b-2d38-4fe2-ab13-eb735b152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e3f07-31ab-45be-a345-8534b1ac0c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4f5b5d5-b811-401f-b3da-ff951c7a8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8d02b-2d38-4fe2-ab13-eb735b152d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b32e260-ff2e-4080-8774-80236a7d8a20}" ma:internalName="TaxCatchAll" ma:showField="CatchAllData" ma:web="f0a8d02b-2d38-4fe2-ab13-eb735b152d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1D3601-C7EF-4EA4-851D-BE9D588D66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ECBAF7-E265-4ABB-94C8-5C4AA851E58B}">
  <ds:schemaRefs>
    <ds:schemaRef ds:uri="http://schemas.microsoft.com/office/2006/metadata/properties"/>
    <ds:schemaRef ds:uri="http://schemas.microsoft.com/office/infopath/2007/PartnerControls"/>
    <ds:schemaRef ds:uri="179e3f07-31ab-45be-a345-8534b1ac0c69"/>
    <ds:schemaRef ds:uri="f0a8d02b-2d38-4fe2-ab13-eb735b152d23"/>
  </ds:schemaRefs>
</ds:datastoreItem>
</file>

<file path=customXml/itemProps3.xml><?xml version="1.0" encoding="utf-8"?>
<ds:datastoreItem xmlns:ds="http://schemas.openxmlformats.org/officeDocument/2006/customXml" ds:itemID="{3CD395FE-5C2B-4E81-BCCD-2A1B2F7161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e3f07-31ab-45be-a345-8534b1ac0c69"/>
    <ds:schemaRef ds:uri="f0a8d02b-2d38-4fe2-ab13-eb735b152d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Reilly</dc:creator>
  <cp:lastModifiedBy>Marie Reilly</cp:lastModifiedBy>
  <cp:revision>1</cp:revision>
  <dcterms:created xsi:type="dcterms:W3CDTF">2021-11-24T16:12:08Z</dcterms:created>
  <dcterms:modified xsi:type="dcterms:W3CDTF">2024-01-16T09:19:59Z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0x010100DF2F160B1A62704DBDC0AC22B6FA6B46</vt:lpwstr>
  </property>
  <property fmtid="{D5CDD505-2E9C-101B-9397-08002B2CF9AE}" pid="3" name="MediaServiceImageTags">
    <vt:lpwstr/>
  </property>
</Properties>
</file>